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0" r:id="rId2"/>
  </p:sldIdLst>
  <p:sldSz cx="6858000" cy="12192000"/>
  <p:notesSz cx="6858000" cy="9144000"/>
  <p:embeddedFontLst>
    <p:embeddedFont>
      <p:font typeface="Gill Sans MT" panose="020B0502020104020203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8" autoAdjust="0"/>
    <p:restoredTop sz="94660"/>
  </p:normalViewPr>
  <p:slideViewPr>
    <p:cSldViewPr snapToGrid="0">
      <p:cViewPr>
        <p:scale>
          <a:sx n="125" d="100"/>
          <a:sy n="125" d="100"/>
        </p:scale>
        <p:origin x="2010" y="-3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9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253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206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41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488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810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66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087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589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493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963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72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>
            <a:extLst>
              <a:ext uri="{FF2B5EF4-FFF2-40B4-BE49-F238E27FC236}">
                <a16:creationId xmlns:a16="http://schemas.microsoft.com/office/drawing/2014/main" id="{0E955765-8006-443D-B3B7-8CC799816F1F}"/>
              </a:ext>
            </a:extLst>
          </p:cNvPr>
          <p:cNvGrpSpPr/>
          <p:nvPr/>
        </p:nvGrpSpPr>
        <p:grpSpPr>
          <a:xfrm>
            <a:off x="1057275" y="1974850"/>
            <a:ext cx="5192962" cy="8869823"/>
            <a:chOff x="1057275" y="1974850"/>
            <a:chExt cx="5192962" cy="8869823"/>
          </a:xfrm>
        </p:grpSpPr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A948073E-5EEF-DF8A-1F4C-5BDFFC539E9F}"/>
                </a:ext>
              </a:extLst>
            </p:cNvPr>
            <p:cNvGrpSpPr/>
            <p:nvPr/>
          </p:nvGrpSpPr>
          <p:grpSpPr>
            <a:xfrm>
              <a:off x="1064419" y="1974850"/>
              <a:ext cx="5143856" cy="8869823"/>
              <a:chOff x="1064419" y="1974850"/>
              <a:chExt cx="5143856" cy="8869823"/>
            </a:xfrm>
          </p:grpSpPr>
          <p:sp>
            <p:nvSpPr>
              <p:cNvPr id="2" name="Flèche : bas 1">
                <a:extLst>
                  <a:ext uri="{FF2B5EF4-FFF2-40B4-BE49-F238E27FC236}">
                    <a16:creationId xmlns:a16="http://schemas.microsoft.com/office/drawing/2014/main" id="{E20A29D2-C610-95C9-054D-7474E8CF6C51}"/>
                  </a:ext>
                </a:extLst>
              </p:cNvPr>
              <p:cNvSpPr/>
              <p:nvPr/>
            </p:nvSpPr>
            <p:spPr>
              <a:xfrm>
                <a:off x="2483644" y="1974850"/>
                <a:ext cx="2278856" cy="8869823"/>
              </a:xfrm>
              <a:prstGeom prst="down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 </a:t>
                </a:r>
                <a:endParaRPr lang="fr-CH" dirty="0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F20BFEDB-4AF1-C143-1B2D-ACADFC30A2D0}"/>
                  </a:ext>
                </a:extLst>
              </p:cNvPr>
              <p:cNvSpPr/>
              <p:nvPr/>
            </p:nvSpPr>
            <p:spPr>
              <a:xfrm>
                <a:off x="3084888" y="2006489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6D4E70F-388B-FCA6-4A77-54BA833C598C}"/>
                  </a:ext>
                </a:extLst>
              </p:cNvPr>
              <p:cNvSpPr/>
              <p:nvPr/>
            </p:nvSpPr>
            <p:spPr>
              <a:xfrm>
                <a:off x="1064419" y="5555134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81D3899-14FE-67B9-1D2C-67665FA8E9BB}"/>
                  </a:ext>
                </a:extLst>
              </p:cNvPr>
              <p:cNvSpPr/>
              <p:nvPr/>
            </p:nvSpPr>
            <p:spPr>
              <a:xfrm>
                <a:off x="3616275" y="6809365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7B9F8E3-3A50-F834-A4C7-1FD7E77DF8EC}"/>
                  </a:ext>
                </a:extLst>
              </p:cNvPr>
              <p:cNvSpPr/>
              <p:nvPr/>
            </p:nvSpPr>
            <p:spPr>
              <a:xfrm>
                <a:off x="1064419" y="8054918"/>
                <a:ext cx="2556000" cy="54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C38D04-17ED-183A-EECB-A46BD20C1756}"/>
                  </a:ext>
                </a:extLst>
              </p:cNvPr>
              <p:cNvSpPr/>
              <p:nvPr/>
            </p:nvSpPr>
            <p:spPr>
              <a:xfrm>
                <a:off x="3616275" y="9304810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9BC747B-2C1A-F2B3-CC43-335D02DD34E4}"/>
                  </a:ext>
                </a:extLst>
              </p:cNvPr>
              <p:cNvSpPr/>
              <p:nvPr/>
            </p:nvSpPr>
            <p:spPr>
              <a:xfrm>
                <a:off x="1064419" y="10554700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53B2AC4-01AE-60B0-EECA-1707E3A4A593}"/>
                  </a:ext>
                </a:extLst>
              </p:cNvPr>
              <p:cNvSpPr/>
              <p:nvPr/>
            </p:nvSpPr>
            <p:spPr>
              <a:xfrm>
                <a:off x="3616275" y="4311126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C8D324-CB37-DABF-2BCD-4F0D23A9F977}"/>
                  </a:ext>
                </a:extLst>
              </p:cNvPr>
              <p:cNvSpPr/>
              <p:nvPr/>
            </p:nvSpPr>
            <p:spPr>
              <a:xfrm>
                <a:off x="1064419" y="3060570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 dirty="0"/>
              </a:p>
            </p:txBody>
          </p:sp>
          <p:pic>
            <p:nvPicPr>
              <p:cNvPr id="19" name="Graphique 18">
                <a:extLst>
                  <a:ext uri="{FF2B5EF4-FFF2-40B4-BE49-F238E27FC236}">
                    <a16:creationId xmlns:a16="http://schemas.microsoft.com/office/drawing/2014/main" id="{4AA43D87-4284-2114-2679-F039C48FF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354888" y="2396507"/>
                <a:ext cx="540000" cy="548307"/>
              </a:xfrm>
              <a:prstGeom prst="rect">
                <a:avLst/>
              </a:prstGeom>
            </p:spPr>
          </p:pic>
          <p:pic>
            <p:nvPicPr>
              <p:cNvPr id="21" name="Graphique 20">
                <a:extLst>
                  <a:ext uri="{FF2B5EF4-FFF2-40B4-BE49-F238E27FC236}">
                    <a16:creationId xmlns:a16="http://schemas.microsoft.com/office/drawing/2014/main" id="{6159A787-604A-A0EF-3F86-751EE3943E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354888" y="4914136"/>
                <a:ext cx="540000" cy="523636"/>
              </a:xfrm>
              <a:prstGeom prst="rect">
                <a:avLst/>
              </a:prstGeom>
            </p:spPr>
          </p:pic>
          <p:pic>
            <p:nvPicPr>
              <p:cNvPr id="25" name="Graphique 24">
                <a:extLst>
                  <a:ext uri="{FF2B5EF4-FFF2-40B4-BE49-F238E27FC236}">
                    <a16:creationId xmlns:a16="http://schemas.microsoft.com/office/drawing/2014/main" id="{254E87E5-31FA-4635-A563-3CAA0B448A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336888" y="9886047"/>
                <a:ext cx="576000" cy="576000"/>
              </a:xfrm>
              <a:prstGeom prst="rect">
                <a:avLst/>
              </a:prstGeom>
            </p:spPr>
          </p:pic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3E2BBDA9-4DB8-4DE9-5B9B-2DDF06BC2436}"/>
                  </a:ext>
                </a:extLst>
              </p:cNvPr>
              <p:cNvSpPr/>
              <p:nvPr/>
            </p:nvSpPr>
            <p:spPr>
              <a:xfrm>
                <a:off x="3084888" y="9501916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3200" dirty="0">
                    <a:cs typeface="Gotham Black" pitchFamily="50" charset="0"/>
                  </a:rPr>
                  <a:t> </a:t>
                </a:r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8A61C647-92FB-5D7B-1AFE-564487F09FC6}"/>
                  </a:ext>
                </a:extLst>
              </p:cNvPr>
              <p:cNvSpPr/>
              <p:nvPr/>
            </p:nvSpPr>
            <p:spPr>
              <a:xfrm>
                <a:off x="3084888" y="8252679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8CB5C0CF-087D-17EA-D935-01ED9464E1D7}"/>
                  </a:ext>
                </a:extLst>
              </p:cNvPr>
              <p:cNvSpPr/>
              <p:nvPr/>
            </p:nvSpPr>
            <p:spPr>
              <a:xfrm>
                <a:off x="3084888" y="5754203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86801E73-0EEF-1AF9-BC9D-3F5574817FB1}"/>
                  </a:ext>
                </a:extLst>
              </p:cNvPr>
              <p:cNvSpPr/>
              <p:nvPr/>
            </p:nvSpPr>
            <p:spPr>
              <a:xfrm>
                <a:off x="3084888" y="4504965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09A09C23-19B8-4659-B4AB-BD0791AE7D16}"/>
                  </a:ext>
                </a:extLst>
              </p:cNvPr>
              <p:cNvSpPr/>
              <p:nvPr/>
            </p:nvSpPr>
            <p:spPr>
              <a:xfrm>
                <a:off x="3084888" y="3255727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pic>
            <p:nvPicPr>
              <p:cNvPr id="23" name="Graphique 22">
                <a:extLst>
                  <a:ext uri="{FF2B5EF4-FFF2-40B4-BE49-F238E27FC236}">
                    <a16:creationId xmlns:a16="http://schemas.microsoft.com/office/drawing/2014/main" id="{DCC2708C-2E5A-4770-9C37-3BB44F82BC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363888" y="3654194"/>
                <a:ext cx="522000" cy="522000"/>
              </a:xfrm>
              <a:prstGeom prst="rect">
                <a:avLst/>
              </a:prstGeom>
            </p:spPr>
          </p:pic>
          <p:pic>
            <p:nvPicPr>
              <p:cNvPr id="39" name="Graphique 38">
                <a:extLst>
                  <a:ext uri="{FF2B5EF4-FFF2-40B4-BE49-F238E27FC236}">
                    <a16:creationId xmlns:a16="http://schemas.microsoft.com/office/drawing/2014/main" id="{11A9DF29-5B6D-65DA-36C8-BD8B5FA4B4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354888" y="6125314"/>
                <a:ext cx="540000" cy="548307"/>
              </a:xfrm>
              <a:prstGeom prst="rect">
                <a:avLst/>
              </a:prstGeom>
            </p:spPr>
          </p:pic>
          <p:pic>
            <p:nvPicPr>
              <p:cNvPr id="46" name="Graphique 45">
                <a:extLst>
                  <a:ext uri="{FF2B5EF4-FFF2-40B4-BE49-F238E27FC236}">
                    <a16:creationId xmlns:a16="http://schemas.microsoft.com/office/drawing/2014/main" id="{9085C625-BCA5-FC53-A32A-6D5A151958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336888" y="8617941"/>
                <a:ext cx="576000" cy="567000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17141BD-4F38-7023-2987-2786EC8D40B7}"/>
                </a:ext>
              </a:extLst>
            </p:cNvPr>
            <p:cNvSpPr/>
            <p:nvPr/>
          </p:nvSpPr>
          <p:spPr>
            <a:xfrm>
              <a:off x="1057275" y="2316402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Der Sabotage-Alarm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ausgelöst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durch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direkten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Kontakt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mit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Melder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13ADEAF-AD28-43BC-A521-BBA487C0FDDA}"/>
                </a:ext>
              </a:extLst>
            </p:cNvPr>
            <p:cNvSpPr/>
            <p:nvPr/>
          </p:nvSpPr>
          <p:spPr>
            <a:xfrm>
              <a:off x="4338637" y="3566294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Sirene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heult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während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3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Minuten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an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Alarmbearbeitungszentrale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übermittelt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8C8C5EB-69BF-1334-74F4-7E9B8E4F19C7}"/>
                </a:ext>
              </a:extLst>
            </p:cNvPr>
            <p:cNvSpPr/>
            <p:nvPr/>
          </p:nvSpPr>
          <p:spPr>
            <a:xfrm>
              <a:off x="1057275" y="4816186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Der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gemäss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gültigem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Verfahren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bearbeitet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1E64198-C563-48A4-785F-761E00782103}"/>
                </a:ext>
              </a:extLst>
            </p:cNvPr>
            <p:cNvSpPr/>
            <p:nvPr/>
          </p:nvSpPr>
          <p:spPr>
            <a:xfrm>
              <a:off x="4338637" y="6066078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Kontrollanruf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durchgeführt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um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Ursache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des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Alarms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abzuklären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2BB8A87-006D-8491-87F1-CBD03A898BDD}"/>
                </a:ext>
              </a:extLst>
            </p:cNvPr>
            <p:cNvSpPr/>
            <p:nvPr/>
          </p:nvSpPr>
          <p:spPr>
            <a:xfrm>
              <a:off x="1064419" y="7315970"/>
              <a:ext cx="1902919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Es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stehen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keine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Fotos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zur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Verfügung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Sabotage-Alarm.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75FCB0-228B-8953-9BE2-B0E1B6453A6C}"/>
                </a:ext>
              </a:extLst>
            </p:cNvPr>
            <p:cNvSpPr/>
            <p:nvPr/>
          </p:nvSpPr>
          <p:spPr>
            <a:xfrm>
              <a:off x="4338637" y="8592442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Einsatz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Brigade,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falls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nicht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quittiert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niemand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vor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ist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oder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angerufene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Person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nicht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korrekt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identifizieren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kann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9C9CECB-4360-CABE-571E-7C648A4C119C}"/>
                </a:ext>
              </a:extLst>
            </p:cNvPr>
            <p:cNvSpPr/>
            <p:nvPr/>
          </p:nvSpPr>
          <p:spPr>
            <a:xfrm>
              <a:off x="1057275" y="9815752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Einsatz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Polizei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bestätigten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versuchten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oder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reellen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Einbruch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gemäss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den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gültigen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kantonalen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Regelungen</a:t>
              </a:r>
              <a:r>
                <a:rPr lang="fr-FR" sz="1100" i="1" spc="-30">
                  <a:solidFill>
                    <a:schemeClr val="tx1"/>
                  </a:solidFill>
                  <a:latin typeface="Gill Sans MT" panose="020B0502020104020203" pitchFamily="34" charset="0"/>
                </a:rPr>
                <a:t>. 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C5AFD56-43C6-4D53-0205-9E761BB5987B}"/>
                </a:ext>
              </a:extLst>
            </p:cNvPr>
            <p:cNvSpPr txBox="1"/>
            <p:nvPr/>
          </p:nvSpPr>
          <p:spPr>
            <a:xfrm>
              <a:off x="3049394" y="2125273"/>
              <a:ext cx="11655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Auslöser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3472B86-AF3A-782F-97B8-FB24E2B140C7}"/>
                </a:ext>
              </a:extLst>
            </p:cNvPr>
            <p:cNvSpPr txBox="1"/>
            <p:nvPr/>
          </p:nvSpPr>
          <p:spPr>
            <a:xfrm>
              <a:off x="3173072" y="3347057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atin typeface="+mj-lt"/>
                </a:rPr>
                <a:t>Alarm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A7457D03-7863-9357-873A-6ECAFBD42184}"/>
                </a:ext>
              </a:extLst>
            </p:cNvPr>
            <p:cNvSpPr txBox="1"/>
            <p:nvPr/>
          </p:nvSpPr>
          <p:spPr>
            <a:xfrm>
              <a:off x="3093560" y="4638778"/>
              <a:ext cx="108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Bearbeitung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DC9538A-0417-A0C4-6AE4-D2E1365C5740}"/>
                </a:ext>
              </a:extLst>
            </p:cNvPr>
            <p:cNvSpPr txBox="1"/>
            <p:nvPr/>
          </p:nvSpPr>
          <p:spPr>
            <a:xfrm>
              <a:off x="3173072" y="5850989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atin typeface="+mj-lt"/>
                </a:rPr>
                <a:t>Audio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F20E9FB-5EB7-8C56-6D6E-B39AAA36F5F0}"/>
                </a:ext>
              </a:extLst>
            </p:cNvPr>
            <p:cNvSpPr txBox="1"/>
            <p:nvPr/>
          </p:nvSpPr>
          <p:spPr>
            <a:xfrm>
              <a:off x="3109462" y="8370824"/>
              <a:ext cx="1079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Einsatz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5AFDC12-4A2E-A318-41AF-B7C67BEDC17F}"/>
                </a:ext>
              </a:extLst>
            </p:cNvPr>
            <p:cNvSpPr txBox="1"/>
            <p:nvPr/>
          </p:nvSpPr>
          <p:spPr>
            <a:xfrm>
              <a:off x="3173072" y="9606886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Polizei</a:t>
              </a:r>
              <a:endParaRPr lang="fr-CH" sz="1100" b="1" dirty="0">
                <a:latin typeface="+mj-lt"/>
              </a:endParaRPr>
            </a:p>
          </p:txBody>
        </p:sp>
      </p:grpSp>
      <p:sp>
        <p:nvSpPr>
          <p:cNvPr id="11" name="Ellipse 10">
            <a:extLst>
              <a:ext uri="{FF2B5EF4-FFF2-40B4-BE49-F238E27FC236}">
                <a16:creationId xmlns:a16="http://schemas.microsoft.com/office/drawing/2014/main" id="{DACF8C68-89F9-F786-867E-24B269D8D69D}"/>
              </a:ext>
            </a:extLst>
          </p:cNvPr>
          <p:cNvSpPr/>
          <p:nvPr/>
        </p:nvSpPr>
        <p:spPr>
          <a:xfrm>
            <a:off x="3076275" y="6984869"/>
            <a:ext cx="1080000" cy="1080000"/>
          </a:xfrm>
          <a:prstGeom prst="ellipse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CH" sz="3200" dirty="0">
              <a:cs typeface="Gotham Black" pitchFamily="50" charset="0"/>
            </a:endParaRPr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11A82023-37CC-2AED-85B7-6BFA0E3BA2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46275" y="7366292"/>
            <a:ext cx="540000" cy="57600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07E0A525-36CA-D3F9-E792-597BF0BF1C9B}"/>
              </a:ext>
            </a:extLst>
          </p:cNvPr>
          <p:cNvSpPr txBox="1"/>
          <p:nvPr/>
        </p:nvSpPr>
        <p:spPr>
          <a:xfrm>
            <a:off x="3164459" y="7084383"/>
            <a:ext cx="90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err="1">
                <a:latin typeface="+mj-lt"/>
              </a:rPr>
              <a:t>Fotos</a:t>
            </a:r>
            <a:endParaRPr lang="fr-CH" sz="1100" b="1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CB76BD-10F5-972C-16A2-DE160AF8628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1822544" cy="7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21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Arial</vt:lpstr>
      <vt:lpstr>Gotham Black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Florent Hermann</dc:creator>
  <cp:lastModifiedBy>Joerg Heynen</cp:lastModifiedBy>
  <cp:revision>31</cp:revision>
  <cp:lastPrinted>2023-07-03T10:53:00Z</cp:lastPrinted>
  <dcterms:created xsi:type="dcterms:W3CDTF">2023-06-20T15:09:04Z</dcterms:created>
  <dcterms:modified xsi:type="dcterms:W3CDTF">2024-02-28T10:51:04Z</dcterms:modified>
</cp:coreProperties>
</file>